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0200" y="5202238"/>
            <a:ext cx="9144000" cy="1655762"/>
          </a:xfrm>
        </p:spPr>
        <p:txBody>
          <a:bodyPr/>
          <a:lstStyle>
            <a:lvl1pPr marL="0" indent="0" algn="l">
              <a:buNone/>
              <a:defRPr sz="24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Tên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658698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55887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7711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3722B"/>
              </a:buClr>
              <a:defRPr>
                <a:solidFill>
                  <a:srgbClr val="015D67"/>
                </a:solidFill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04151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93622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44806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0608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0726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78071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60876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301009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6688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1342496"/>
            <a:ext cx="9144000" cy="2261316"/>
          </a:xfrm>
        </p:spPr>
        <p:txBody>
          <a:bodyPr>
            <a:normAutofit/>
          </a:bodyPr>
          <a:lstStyle/>
          <a:p>
            <a:r>
              <a:rPr lang="en-US" dirty="0" smtClean="0"/>
              <a:t>NỘI DUNG ÔN TẬP</a:t>
            </a:r>
            <a:br>
              <a:rPr lang="en-US" dirty="0" smtClean="0"/>
            </a:br>
            <a:r>
              <a:rPr lang="en-US" dirty="0" smtClean="0"/>
              <a:t>PHÒNG KẾ HOẠCH NGHIỆP VỤ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TÊN BÁO CÁO VIÊN</a:t>
            </a:r>
          </a:p>
          <a:p>
            <a:r>
              <a:rPr lang="en-US" sz="1800" i="1" dirty="0" err="1" smtClean="0"/>
              <a:t>Trung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tâm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Kiểm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soát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bệnh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tật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Thành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phố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8460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VỊ TRÍ Y TẾ CÔNG CỘNG </a:t>
            </a:r>
            <a:r>
              <a:rPr lang="pt-BR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HẠNG III</a:t>
            </a:r>
            <a:br>
              <a:rPr lang="pt-BR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1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31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này</a:t>
            </a:r>
            <a:r>
              <a:rPr lang="en-US" sz="31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31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en-US" sz="31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1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hỏi</a:t>
            </a:r>
            <a:r>
              <a:rPr lang="en-US" sz="31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en-US" sz="31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sz="31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1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mỗi</a:t>
            </a:r>
            <a:r>
              <a:rPr lang="en-US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đều</a:t>
            </a:r>
            <a:r>
              <a:rPr lang="en-US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en-US" sz="31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vận</a:t>
            </a:r>
            <a:r>
              <a:rPr lang="en-US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chiếm</a:t>
            </a:r>
            <a:r>
              <a:rPr lang="en-US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 </a:t>
            </a:r>
            <a:r>
              <a:rPr lang="en-US" sz="31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8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26/2017/TT-BYT </a:t>
            </a:r>
            <a:r>
              <a:rPr lang="en-US" dirty="0" err="1"/>
              <a:t>ngày</a:t>
            </a:r>
            <a:r>
              <a:rPr lang="en-US" dirty="0"/>
              <a:t> 26 </a:t>
            </a:r>
            <a:r>
              <a:rPr lang="en-US" dirty="0" err="1"/>
              <a:t>tháng</a:t>
            </a:r>
            <a:r>
              <a:rPr lang="en-US" dirty="0"/>
              <a:t> 6 </a:t>
            </a:r>
            <a:r>
              <a:rPr lang="en-US" dirty="0" err="1"/>
              <a:t>năm</a:t>
            </a:r>
            <a:r>
              <a:rPr lang="en-US" dirty="0"/>
              <a:t> 2017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, </a:t>
            </a:r>
            <a:r>
              <a:rPr lang="en-US" dirty="0" err="1"/>
              <a:t>nhiệm</a:t>
            </a:r>
            <a:r>
              <a:rPr lang="en-US" dirty="0"/>
              <a:t> </a:t>
            </a:r>
            <a:r>
              <a:rPr lang="en-US" dirty="0" err="1"/>
              <a:t>vụ</a:t>
            </a:r>
            <a:r>
              <a:rPr lang="en-US" dirty="0"/>
              <a:t>, </a:t>
            </a:r>
            <a:r>
              <a:rPr lang="en-US" dirty="0" err="1"/>
              <a:t>quyền</a:t>
            </a:r>
            <a:r>
              <a:rPr lang="en-US" dirty="0"/>
              <a:t> </a:t>
            </a:r>
            <a:r>
              <a:rPr lang="en-US" dirty="0" err="1"/>
              <a:t>hạn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cấu</a:t>
            </a:r>
            <a:r>
              <a:rPr lang="en-US" dirty="0"/>
              <a:t> </a:t>
            </a:r>
            <a:r>
              <a:rPr lang="en-US" dirty="0" err="1"/>
              <a:t>tổ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Trung</a:t>
            </a:r>
            <a:r>
              <a:rPr lang="en-US" dirty="0"/>
              <a:t> </a:t>
            </a:r>
            <a:r>
              <a:rPr lang="en-US" dirty="0" err="1"/>
              <a:t>tâm</a:t>
            </a:r>
            <a:r>
              <a:rPr lang="en-US" dirty="0"/>
              <a:t> </a:t>
            </a:r>
            <a:r>
              <a:rPr lang="en-US" dirty="0" err="1"/>
              <a:t>Kiểm</a:t>
            </a:r>
            <a:r>
              <a:rPr lang="en-US" dirty="0"/>
              <a:t> </a:t>
            </a:r>
            <a:r>
              <a:rPr lang="en-US" dirty="0" err="1"/>
              <a:t>soát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tật</a:t>
            </a:r>
            <a:r>
              <a:rPr lang="en-US" dirty="0"/>
              <a:t> </a:t>
            </a:r>
            <a:r>
              <a:rPr lang="en-US" dirty="0" err="1"/>
              <a:t>tỉnh</a:t>
            </a:r>
            <a:r>
              <a:rPr lang="en-US" dirty="0"/>
              <a:t>, 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phố</a:t>
            </a:r>
            <a:r>
              <a:rPr lang="en-US" dirty="0"/>
              <a:t> </a:t>
            </a:r>
            <a:r>
              <a:rPr lang="en-US" dirty="0" err="1"/>
              <a:t>trực</a:t>
            </a:r>
            <a:r>
              <a:rPr lang="en-US" dirty="0"/>
              <a:t> </a:t>
            </a:r>
            <a:r>
              <a:rPr lang="en-US" dirty="0" err="1"/>
              <a:t>thuộc</a:t>
            </a:r>
            <a:r>
              <a:rPr lang="en-US" dirty="0"/>
              <a:t> </a:t>
            </a:r>
            <a:r>
              <a:rPr lang="en-US" dirty="0" err="1"/>
              <a:t>Trung</a:t>
            </a:r>
            <a:r>
              <a:rPr lang="en-US" dirty="0"/>
              <a:t> </a:t>
            </a:r>
            <a:r>
              <a:rPr lang="en-US" dirty="0" err="1"/>
              <a:t>Ương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16100/ QĐ-SYT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Giám</a:t>
            </a:r>
            <a:r>
              <a:rPr lang="en-US" dirty="0"/>
              <a:t> </a:t>
            </a:r>
            <a:r>
              <a:rPr lang="en-US" dirty="0" err="1"/>
              <a:t>đốc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 18 </a:t>
            </a:r>
            <a:r>
              <a:rPr lang="en-US" dirty="0" err="1"/>
              <a:t>tháng</a:t>
            </a:r>
            <a:r>
              <a:rPr lang="en-US" dirty="0"/>
              <a:t> 9 </a:t>
            </a:r>
            <a:r>
              <a:rPr lang="en-US" dirty="0" err="1"/>
              <a:t>năm</a:t>
            </a:r>
            <a:r>
              <a:rPr lang="en-US" dirty="0"/>
              <a:t> 2023 </a:t>
            </a:r>
            <a:r>
              <a:rPr lang="en-US" dirty="0" err="1"/>
              <a:t>về</a:t>
            </a:r>
            <a:r>
              <a:rPr lang="en-US" dirty="0"/>
              <a:t> ban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, </a:t>
            </a:r>
            <a:r>
              <a:rPr lang="en-US" dirty="0" err="1"/>
              <a:t>nhiệm</a:t>
            </a:r>
            <a:r>
              <a:rPr lang="en-US" dirty="0"/>
              <a:t> </a:t>
            </a:r>
            <a:r>
              <a:rPr lang="en-US" dirty="0" err="1"/>
              <a:t>vụ</a:t>
            </a:r>
            <a:r>
              <a:rPr lang="en-US" dirty="0"/>
              <a:t>, </a:t>
            </a:r>
            <a:r>
              <a:rPr lang="en-US" dirty="0" err="1"/>
              <a:t>quyền</a:t>
            </a:r>
            <a:r>
              <a:rPr lang="en-US" dirty="0"/>
              <a:t> </a:t>
            </a:r>
            <a:r>
              <a:rPr lang="en-US" dirty="0" err="1"/>
              <a:t>hạn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cấu</a:t>
            </a:r>
            <a:r>
              <a:rPr lang="en-US" dirty="0"/>
              <a:t> </a:t>
            </a:r>
            <a:r>
              <a:rPr lang="en-US" dirty="0" err="1"/>
              <a:t>tổ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Trung</a:t>
            </a:r>
            <a:r>
              <a:rPr lang="en-US" dirty="0"/>
              <a:t> </a:t>
            </a:r>
            <a:r>
              <a:rPr lang="en-US" dirty="0" err="1"/>
              <a:t>tâm</a:t>
            </a:r>
            <a:r>
              <a:rPr lang="en-US" dirty="0"/>
              <a:t> </a:t>
            </a:r>
            <a:r>
              <a:rPr lang="en-US" dirty="0" err="1"/>
              <a:t>Kiểm</a:t>
            </a:r>
            <a:r>
              <a:rPr lang="en-US" dirty="0"/>
              <a:t> </a:t>
            </a:r>
            <a:r>
              <a:rPr lang="en-US" dirty="0" err="1"/>
              <a:t>soát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tật</a:t>
            </a:r>
            <a:r>
              <a:rPr lang="en-US" dirty="0"/>
              <a:t> 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phố</a:t>
            </a:r>
            <a:r>
              <a:rPr lang="en-US" dirty="0"/>
              <a:t> </a:t>
            </a:r>
            <a:r>
              <a:rPr lang="en-US" dirty="0" err="1"/>
              <a:t>trực</a:t>
            </a:r>
            <a:r>
              <a:rPr lang="en-US" dirty="0"/>
              <a:t> </a:t>
            </a:r>
            <a:r>
              <a:rPr lang="en-US" dirty="0" err="1"/>
              <a:t>thuộc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Y </a:t>
            </a:r>
            <a:r>
              <a:rPr lang="en-US" dirty="0" err="1"/>
              <a:t>tế</a:t>
            </a:r>
            <a:endParaRPr lang="en-US" dirty="0"/>
          </a:p>
          <a:p>
            <a:pPr lvl="0"/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tuyển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</a:t>
            </a:r>
            <a:r>
              <a:rPr lang="en-US" dirty="0" err="1"/>
              <a:t>năm</a:t>
            </a:r>
            <a:r>
              <a:rPr lang="en-US" dirty="0"/>
              <a:t> 2024 </a:t>
            </a:r>
            <a:r>
              <a:rPr lang="en-US" dirty="0" err="1"/>
              <a:t>của</a:t>
            </a:r>
            <a:r>
              <a:rPr lang="en-US" dirty="0"/>
              <a:t> HCDC: </a:t>
            </a:r>
            <a:r>
              <a:rPr lang="en-US" dirty="0" err="1"/>
              <a:t>Cung</a:t>
            </a:r>
            <a:r>
              <a:rPr lang="en-US" dirty="0"/>
              <a:t>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tin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vị</a:t>
            </a:r>
            <a:r>
              <a:rPr lang="en-US" dirty="0"/>
              <a:t> </a:t>
            </a:r>
            <a:r>
              <a:rPr lang="en-US" dirty="0" err="1"/>
              <a:t>trí</a:t>
            </a:r>
            <a:r>
              <a:rPr lang="en-US" dirty="0"/>
              <a:t> </a:t>
            </a:r>
            <a:r>
              <a:rPr lang="en-US" dirty="0" err="1"/>
              <a:t>tuyển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, </a:t>
            </a:r>
            <a:r>
              <a:rPr lang="en-US" dirty="0" err="1"/>
              <a:t>yêu</a:t>
            </a:r>
            <a:r>
              <a:rPr lang="en-US" dirty="0"/>
              <a:t> </a:t>
            </a:r>
            <a:r>
              <a:rPr lang="en-US" dirty="0" err="1"/>
              <a:t>cầu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tiêu</a:t>
            </a:r>
            <a:r>
              <a:rPr lang="en-US" dirty="0"/>
              <a:t> </a:t>
            </a:r>
            <a:r>
              <a:rPr lang="en-US" dirty="0" err="1"/>
              <a:t>chuẩn</a:t>
            </a:r>
            <a:r>
              <a:rPr lang="en-US" dirty="0"/>
              <a:t> </a:t>
            </a:r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viên</a:t>
            </a:r>
            <a:endParaRPr lang="en-US" dirty="0"/>
          </a:p>
          <a:p>
            <a:pPr lvl="0"/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35/TT-BYT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 16 </a:t>
            </a:r>
            <a:r>
              <a:rPr lang="en-US" dirty="0" err="1"/>
              <a:t>tháng</a:t>
            </a:r>
            <a:r>
              <a:rPr lang="en-US" dirty="0"/>
              <a:t> 11 </a:t>
            </a:r>
            <a:r>
              <a:rPr lang="en-US" dirty="0" err="1"/>
              <a:t>năm</a:t>
            </a:r>
            <a:r>
              <a:rPr lang="en-US" dirty="0"/>
              <a:t> 2024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tiêu</a:t>
            </a:r>
            <a:r>
              <a:rPr lang="en-US" dirty="0"/>
              <a:t> </a:t>
            </a:r>
            <a:r>
              <a:rPr lang="en-US" dirty="0" err="1"/>
              <a:t>chuẩn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lượng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bản</a:t>
            </a:r>
            <a:r>
              <a:rPr lang="en-US" dirty="0"/>
              <a:t> </a:t>
            </a:r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viện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85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TRÍ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TẾ CÔNG CỘNG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HẠNG </a:t>
            </a:r>
            <a:r>
              <a:rPr 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này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hỏi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mỗi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đều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vận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chiếm</a:t>
            </a:r>
            <a:r>
              <a:rPr lang="en-US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 </a:t>
            </a:r>
            <a:r>
              <a:rPr lang="en-US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19/2013/TT-BYT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 12 </a:t>
            </a:r>
            <a:r>
              <a:rPr lang="en-US" dirty="0" err="1"/>
              <a:t>tháng</a:t>
            </a:r>
            <a:r>
              <a:rPr lang="en-US" dirty="0"/>
              <a:t> 7 </a:t>
            </a:r>
            <a:r>
              <a:rPr lang="en-US" dirty="0" err="1"/>
              <a:t>năm</a:t>
            </a:r>
            <a:r>
              <a:rPr lang="en-US" dirty="0"/>
              <a:t> 2013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hiện</a:t>
            </a:r>
            <a:r>
              <a:rPr lang="en-US" dirty="0"/>
              <a:t> </a:t>
            </a:r>
            <a:r>
              <a:rPr lang="en-US" dirty="0" err="1"/>
              <a:t>quản</a:t>
            </a:r>
            <a:r>
              <a:rPr lang="en-US" dirty="0"/>
              <a:t> </a:t>
            </a:r>
            <a:r>
              <a:rPr lang="en-US" dirty="0" err="1"/>
              <a:t>lý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lượng</a:t>
            </a:r>
            <a:r>
              <a:rPr lang="en-US" dirty="0"/>
              <a:t> </a:t>
            </a:r>
            <a:r>
              <a:rPr lang="en-US" dirty="0" err="1"/>
              <a:t>dịch</a:t>
            </a:r>
            <a:r>
              <a:rPr lang="en-US" dirty="0"/>
              <a:t> </a:t>
            </a:r>
            <a:r>
              <a:rPr lang="en-US" dirty="0" err="1"/>
              <a:t>vụ</a:t>
            </a:r>
            <a:r>
              <a:rPr lang="en-US" dirty="0"/>
              <a:t> </a:t>
            </a:r>
            <a:r>
              <a:rPr lang="en-US" dirty="0" err="1"/>
              <a:t>khám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, </a:t>
            </a:r>
            <a:r>
              <a:rPr lang="en-US" dirty="0" err="1"/>
              <a:t>chữa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tại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viện</a:t>
            </a:r>
            <a:endParaRPr lang="en-US" dirty="0"/>
          </a:p>
          <a:p>
            <a:pPr lvl="0"/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Hệ</a:t>
            </a:r>
            <a:r>
              <a:rPr lang="en-US" dirty="0"/>
              <a:t> </a:t>
            </a:r>
            <a:r>
              <a:rPr lang="en-US" dirty="0" err="1"/>
              <a:t>thống</a:t>
            </a:r>
            <a:r>
              <a:rPr lang="en-US" dirty="0"/>
              <a:t> </a:t>
            </a:r>
            <a:r>
              <a:rPr lang="en-US" dirty="0" err="1"/>
              <a:t>quản</a:t>
            </a:r>
            <a:r>
              <a:rPr lang="en-US" dirty="0"/>
              <a:t> </a:t>
            </a:r>
            <a:r>
              <a:rPr lang="en-US" dirty="0" err="1"/>
              <a:t>lý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lượng</a:t>
            </a:r>
            <a:r>
              <a:rPr lang="en-US" dirty="0"/>
              <a:t> ISO 9001:2015.</a:t>
            </a:r>
          </a:p>
          <a:p>
            <a:pPr lvl="0"/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WHO 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trường</a:t>
            </a:r>
            <a:r>
              <a:rPr lang="en-US" dirty="0"/>
              <a:t> </a:t>
            </a:r>
            <a:r>
              <a:rPr lang="en-US" dirty="0" err="1"/>
              <a:t>Đại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lập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</a:t>
            </a:r>
            <a:r>
              <a:rPr lang="en-US" dirty="0" err="1"/>
              <a:t>hoạch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cộng</a:t>
            </a:r>
            <a:r>
              <a:rPr lang="en-US" dirty="0"/>
              <a:t>,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triển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 </a:t>
            </a:r>
            <a:r>
              <a:rPr lang="en-US" dirty="0" err="1"/>
              <a:t>lực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cộng</a:t>
            </a:r>
            <a:r>
              <a:rPr lang="en-US" dirty="0"/>
              <a:t>, </a:t>
            </a:r>
            <a:r>
              <a:rPr lang="en-US" dirty="0" err="1"/>
              <a:t>chăm</a:t>
            </a:r>
            <a:r>
              <a:rPr lang="en-US" dirty="0"/>
              <a:t> </a:t>
            </a:r>
            <a:r>
              <a:rPr lang="en-US" dirty="0" err="1"/>
              <a:t>sóc</a:t>
            </a:r>
            <a:r>
              <a:rPr lang="en-US" dirty="0"/>
              <a:t> </a:t>
            </a:r>
            <a:r>
              <a:rPr lang="en-US" dirty="0" err="1"/>
              <a:t>sức</a:t>
            </a:r>
            <a:r>
              <a:rPr lang="en-US" dirty="0"/>
              <a:t> </a:t>
            </a:r>
            <a:r>
              <a:rPr lang="en-US" dirty="0" err="1"/>
              <a:t>khỏe</a:t>
            </a:r>
            <a:r>
              <a:rPr lang="en-US" dirty="0"/>
              <a:t> ban </a:t>
            </a:r>
            <a:r>
              <a:rPr lang="en-US" dirty="0" err="1"/>
              <a:t>đầu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khác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quan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vị</a:t>
            </a:r>
            <a:r>
              <a:rPr lang="en-US" dirty="0"/>
              <a:t> </a:t>
            </a:r>
            <a:r>
              <a:rPr lang="en-US" dirty="0" err="1"/>
              <a:t>trí</a:t>
            </a:r>
            <a:r>
              <a:rPr lang="en-US" dirty="0"/>
              <a:t> </a:t>
            </a:r>
            <a:r>
              <a:rPr lang="en-US" dirty="0" err="1"/>
              <a:t>tuyển</a:t>
            </a:r>
            <a:r>
              <a:rPr lang="en-US" dirty="0"/>
              <a:t> </a:t>
            </a:r>
            <a:r>
              <a:rPr lang="en-US" dirty="0" err="1"/>
              <a:t>dụng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87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TRÍ CHUYÊN VIÊN TỔNG HỢP 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này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hỏi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mỗi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đều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vận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chiếm</a:t>
            </a:r>
            <a:r>
              <a:rPr lang="en-US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 </a:t>
            </a:r>
            <a:r>
              <a:rPr lang="en-US" sz="32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3200" b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37/2019/TT-BYT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tháng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năm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2019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báo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thống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kê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ngành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0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26/2017/TT-BYT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26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tháng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năm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2017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Hướng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dẫn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năng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nhiệm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vụ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quyền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hạn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cơ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cấu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tâm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Kiểm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soát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bệnh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tật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tỉnh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phố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trực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thuộc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Ương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Quyết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16100/ QĐ-SYT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Giám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đốc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Sở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18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tháng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năm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2023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năng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nhiệm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vụ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quyền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hạn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cơ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cấu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tâm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Kiểm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soát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bệnh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tật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phố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trực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thuộc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Sở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báo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tuyển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viên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năm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HCDC: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cấp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trí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tuyển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yêu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cầu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chuẩn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ứng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viên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tài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liệu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khác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liên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trí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tuyển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906988"/>
      </p:ext>
    </p:extLst>
  </p:cSld>
  <p:clrMapOvr>
    <a:masterClrMapping/>
  </p:clrMapOvr>
</p:sld>
</file>

<file path=ppt/theme/theme1.xml><?xml version="1.0" encoding="utf-8"?>
<a:theme xmlns:a="http://schemas.openxmlformats.org/drawingml/2006/main" name="HCDC powerpoint templat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CDC temp 1" id="{D9118189-DE2C-4CD1-A199-D4E9BF5585C5}" vid="{E6EEFF19-C172-41F7-A582-0CB512D6AD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</TotalTime>
  <Words>496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HCDC powerpoint template</vt:lpstr>
      <vt:lpstr>NỘI DUNG ÔN TẬP PHÒNG KẾ HOẠCH NGHIỆP VỤ</vt:lpstr>
      <vt:lpstr>VỊ TRÍ Y TẾ CÔNG CỘNG HẠNG III (Phần này có 2 câu hỏi 30 điểm/ câu, mỗi câu đều có 1 phần vận dụng thực tế chiếm 10 điểm)</vt:lpstr>
      <vt:lpstr>VỊ TRÍ Y TẾ CÔNG CỘNG HẠNG III (Phần này có 2 câu hỏi 30 điểm/ câu, mỗi câu đều có 1 phần vận dụng thực tế chiếm 10 điểm)</vt:lpstr>
      <vt:lpstr>VỊ TRÍ CHUYÊN VIÊN TỔNG HỢP (Phần này có 2 câu hỏi 30 điểm/ câu, mỗi câu đều có 1 phần vận dụng thực tế chiếm 10 điểm)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BÁO CÁO TRUYỀN THÔNG ngày 29/6/2022</dc:title>
  <dc:creator>Admin</dc:creator>
  <cp:lastModifiedBy>Admin</cp:lastModifiedBy>
  <cp:revision>18</cp:revision>
  <dcterms:created xsi:type="dcterms:W3CDTF">2024-11-15T03:58:35Z</dcterms:created>
  <dcterms:modified xsi:type="dcterms:W3CDTF">2025-01-12T05:18:25Z</dcterms:modified>
</cp:coreProperties>
</file>